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8" r:id="rId2"/>
    <p:sldId id="263" r:id="rId3"/>
    <p:sldId id="265" r:id="rId4"/>
    <p:sldId id="261" r:id="rId5"/>
    <p:sldId id="260" r:id="rId6"/>
    <p:sldId id="262" r:id="rId7"/>
    <p:sldId id="259" r:id="rId8"/>
    <p:sldId id="266" r:id="rId9"/>
    <p:sldId id="267" r:id="rId10"/>
    <p:sldId id="264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7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4524315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t-RU" sz="2000" b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МБДОУ “Детский сад № 78 комбинированного вида с татарским языком воспитания и обучения” Авиастроительного района г.Казани</a:t>
            </a:r>
          </a:p>
          <a:p>
            <a:pPr algn="ctr"/>
            <a:endParaRPr lang="tt-RU" sz="2000" b="1" spc="50" dirty="0" smtClean="0">
              <a:ln w="1143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32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Неделя</a:t>
            </a:r>
            <a:r>
              <a:rPr lang="en-US" sz="32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spc="50" dirty="0" err="1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Кырлай</a:t>
            </a:r>
            <a:r>
              <a:rPr lang="ru-RU" sz="32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32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b="1" i="1" spc="50" dirty="0" smtClean="0">
              <a:ln w="1143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Музыка</a:t>
            </a:r>
            <a:br>
              <a:rPr lang="ru-RU" sz="32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«балет «</a:t>
            </a:r>
            <a:r>
              <a:rPr lang="ru-RU" sz="3200" b="1" i="1" spc="50" dirty="0" err="1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Шурале</a:t>
            </a:r>
            <a:r>
              <a:rPr lang="ru-RU" sz="32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i="1" spc="50" dirty="0" smtClean="0">
              <a:ln w="1143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spc="50" dirty="0" smtClean="0">
              <a:ln w="1143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i="1" spc="50" dirty="0" smtClean="0">
              <a:ln w="1143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Подготовительная </a:t>
            </a:r>
            <a:r>
              <a:rPr lang="ru-RU" sz="20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к школе </a:t>
            </a:r>
            <a:r>
              <a:rPr lang="ru-RU" sz="20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группа</a:t>
            </a:r>
          </a:p>
          <a:p>
            <a:pPr algn="ctr"/>
            <a:endParaRPr lang="ru-RU" sz="20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2031325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yandex.ru/video/touch/preview?app_id=ru.yandex.searchplugin&amp;app_req_id=1588565376860286-731539950148902875800239-production-app-host-man-web-yp-114&amp;appsearch_header=1&amp;clid=1875743&amp;filmId=16137392227833673308&amp;service=video.yandex&amp;text=%D0%9C%D1%83%D0%B7%D1%8B%D0%BA%D0%B0%2B%D0%B8%D0%B7%2B%D0%B1%D0%B0%D0%BB%D0%B5%D1%82%D0%B0%2B%D1%88%D1%83%D1%80%D0%B0%D0%BB%D0%B5&amp;ui=webmobileapp.yandex&amp;uuid=a0c670acbb6d333aa35d0dbf6e7b0279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2462213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yandex.ru/video/touch/preview?app_id=ru.yandex.searchplugin&amp;app_req_id=1588566378435048-259296332288021201400291-prestable-app-host-sas-web-yp-59&amp;appsearch_header=1&amp;clid=1875743&amp;filmId=8741873055168586788&amp;service=video.yandex&amp;text=%D0%9C%D1%83%D0%B7%D1%8B%D0%BA%D0%B0%2B%D0%B8%D0%B7%2B%D0%B1%D0%B0%D0%BB%D0%B5%D1%82%D0%B0%2B%D1%88%D1%83%D1%80%D0%B0%D0%BB%D0%B5%2B%D1%82%D0%B0%D0%BD%D0%B5%D1%86%2B%D0%B1%D1%8B%D0%BB%D1%82%D1%8B%D1%80%D0%B0%2B%D0%B8%2B&amp;ui=webmobileapp.yandex&amp;uuid=a0c670acbb6d333aa35d0dbf6e7b0279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2246769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Ребята, надеюсь, вам было интересно посмотреть фрагменты сказочно-фантастического балета «</a:t>
            </a:r>
            <a:r>
              <a:rPr lang="ru-RU" sz="2800" b="1" i="1" spc="50" dirty="0" err="1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Шурале</a:t>
            </a:r>
            <a:r>
              <a:rPr lang="ru-RU" sz="2800" b="1" i="1" spc="5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8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услышать его самобытную музыку.</a:t>
            </a:r>
          </a:p>
          <a:p>
            <a:pPr algn="ctr"/>
            <a:r>
              <a:rPr lang="ru-RU" sz="28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До свидания!</a:t>
            </a:r>
            <a:endParaRPr lang="ru-RU" sz="28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pic>
        <p:nvPicPr>
          <p:cNvPr id="5123" name="Picture 3" descr="C:\Documents and Settings\User\Рабочий стол\презентации по дистанц.занятиям\есть аул.jpg"/>
          <p:cNvPicPr>
            <a:picLocks noChangeAspect="1" noChangeArrowheads="1"/>
          </p:cNvPicPr>
          <p:nvPr/>
        </p:nvPicPr>
        <p:blipFill>
          <a:blip r:embed="rId3"/>
          <a:srcRect r="43701"/>
          <a:stretch>
            <a:fillRect/>
          </a:stretch>
        </p:blipFill>
        <p:spPr bwMode="auto">
          <a:xfrm>
            <a:off x="1785918" y="785794"/>
            <a:ext cx="5429288" cy="4679189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785786" y="642918"/>
            <a:ext cx="7072362" cy="4524315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 numCol="2">
            <a:spAutoFit/>
          </a:bodyPr>
          <a:lstStyle/>
          <a:p>
            <a:pPr algn="ctr"/>
            <a:r>
              <a:rPr lang="ru-RU" sz="24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Это строки из поэмы </a:t>
            </a:r>
            <a:r>
              <a:rPr lang="ru-RU" sz="2400" b="1" i="1" spc="50" dirty="0" err="1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Габдуллы</a:t>
            </a:r>
            <a:r>
              <a:rPr lang="ru-RU" sz="24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 Тукая «</a:t>
            </a:r>
            <a:r>
              <a:rPr lang="ru-RU" sz="2400" b="1" i="1" spc="50" dirty="0" err="1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Шурале</a:t>
            </a:r>
            <a:r>
              <a:rPr lang="ru-RU" sz="24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» и посвящены они деревне </a:t>
            </a:r>
            <a:r>
              <a:rPr lang="ru-RU" sz="2400" b="1" i="1" spc="50" dirty="0" err="1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Кырлай</a:t>
            </a:r>
            <a:r>
              <a:rPr lang="ru-RU" sz="2400" b="1" i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, в которой поэт жил некоторое время</a:t>
            </a:r>
            <a:r>
              <a:rPr lang="ru-RU" sz="2800" b="1" spc="50" dirty="0" smtClean="0">
                <a:ln w="1143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User\Рабочий стол\презентации по дистанц.занятиям\тукай85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642918"/>
            <a:ext cx="2786082" cy="40676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500694" y="4714884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1886 – 1913 г.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646331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Еще упражнение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3075" name="Picture 3" descr="C:\Documents and Settings\User\Рабочий стол\презентации по дистанц.занятиям\сказки тукая шурале 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500042"/>
            <a:ext cx="6953298" cy="5214974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646331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</a:rPr>
              <a:t>Упражнение: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Documents and Settings\User\Рабочий стол\презентации по дистанц.занятиям\про шурал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571480"/>
            <a:ext cx="6858027" cy="51435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646331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Еще упражнение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Documents and Settings\User\Рабочий стол\презентации по дистанц.занятиям\шурал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14290"/>
            <a:ext cx="7453397" cy="5590048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1000108"/>
            <a:ext cx="6500858" cy="3785652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мотивам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этой поэмы-сказки , композитор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Фарид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Яруллин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написал Балет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Шурале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», дополнив его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другими татарскими народными сказками.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 Сюжете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балета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рассказывается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 девушке-птице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Сююмбике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, попавшей в логово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Шурале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парне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Былтыре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, спасшем ее от лесной нечисти.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Балет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Шурале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 - гордость татарской музыки. Это произведение, имеющее мировую известность. 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1938992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Ребята, а сейчас я предлагаю вам послушать и посмотреть несколько фрагментов из этого балета.</a:t>
            </a:r>
          </a:p>
          <a:p>
            <a:pPr algn="ctr"/>
            <a:endParaRPr lang="ru-RU" sz="2400" b="1" i="1" spc="50" dirty="0" smtClean="0">
              <a:ln w="11430"/>
              <a:solidFill>
                <a:srgbClr val="7030A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презентации по дистанц.занятиям\157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22734"/>
            <a:ext cx="9144000" cy="712822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357290" y="642918"/>
            <a:ext cx="6500858" cy="2031325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spc="50" dirty="0" smtClean="0">
                <a:ln w="11430"/>
                <a:solidFill>
                  <a:srgbClr val="7030A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yandex.ru/video/touch/preview?app_id=ru.yandex.searchplugin&amp;app_req_id=1588565376860286-731539950148902875800239-production-app-host-man-web-yp-114&amp;appsearch_header=1&amp;clid=1875743&amp;filmId=8609759820269013537&amp;service=video.yandex&amp;text=%D0%9C%D1%83%D0%B7%D1%8B%D0%BA%D0%B0%2B%D0%B8%D0%B7%2B%D0%B1%D0%B0%D0%BB%D0%B5%D1%82%D0%B0%2B%D1%88%D1%83%D1%80%D0%B0%D0%BB%D0%B5&amp;ui=webmobileapp.yandex&amp;uuid=a0c670acbb6d333aa35d0dbf6e7b0279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136</TotalTime>
  <Words>167</Words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45</cp:revision>
  <dcterms:modified xsi:type="dcterms:W3CDTF">2020-05-04T06:25:48Z</dcterms:modified>
</cp:coreProperties>
</file>